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8" r:id="rId4"/>
    <p:sldId id="270" r:id="rId5"/>
    <p:sldId id="259" r:id="rId6"/>
    <p:sldId id="271" r:id="rId7"/>
    <p:sldId id="260" r:id="rId8"/>
    <p:sldId id="272" r:id="rId9"/>
    <p:sldId id="261" r:id="rId10"/>
    <p:sldId id="273" r:id="rId11"/>
    <p:sldId id="262" r:id="rId12"/>
    <p:sldId id="274" r:id="rId13"/>
    <p:sldId id="263" r:id="rId14"/>
    <p:sldId id="275" r:id="rId15"/>
    <p:sldId id="264" r:id="rId16"/>
    <p:sldId id="276" r:id="rId17"/>
    <p:sldId id="265" r:id="rId18"/>
    <p:sldId id="277" r:id="rId19"/>
    <p:sldId id="266" r:id="rId20"/>
    <p:sldId id="278" r:id="rId21"/>
    <p:sldId id="267" r:id="rId22"/>
    <p:sldId id="279" r:id="rId23"/>
    <p:sldId id="26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DDEC9F9-6D6E-47EF-9C28-C4E945FB6AB7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E15AC66-B625-4301-834B-4C4A37A43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BETSY%20AMARO%20%20%20YAHOO%20KIDS.COM%20SEARCH%20ENGINE.pptx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Lucida Handwriting" pitchFamily="66" charset="0"/>
              </a:rPr>
              <a:t>BETSY AMARO</a:t>
            </a:r>
            <a:endParaRPr lang="en-US" b="1" dirty="0">
              <a:latin typeface="Lucida Handwriting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Lucida Handwriting" pitchFamily="66" charset="0"/>
              </a:rPr>
              <a:t>YAHOO KIDS.COM</a:t>
            </a:r>
          </a:p>
          <a:p>
            <a:endParaRPr lang="en-US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298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Lucida Handwriting" pitchFamily="66" charset="0"/>
              </a:rPr>
              <a:t>AROUND THE WORLD</a:t>
            </a:r>
          </a:p>
          <a:p>
            <a:r>
              <a:rPr lang="en-US" sz="3600" dirty="0" smtClean="0">
                <a:latin typeface="Lucida Handwriting" pitchFamily="66" charset="0"/>
              </a:rPr>
              <a:t>ARTS AND ENTERTAINMENT</a:t>
            </a:r>
          </a:p>
          <a:p>
            <a:r>
              <a:rPr lang="en-US" sz="3600" dirty="0" smtClean="0">
                <a:latin typeface="Lucida Handwriting" pitchFamily="66" charset="0"/>
              </a:rPr>
              <a:t>COMPUTERS AND INTERNET</a:t>
            </a:r>
          </a:p>
          <a:p>
            <a:r>
              <a:rPr lang="en-US" sz="3600" dirty="0" smtClean="0">
                <a:latin typeface="Lucida Handwriting" pitchFamily="66" charset="0"/>
              </a:rPr>
              <a:t>SCHOOL BELL</a:t>
            </a:r>
          </a:p>
          <a:p>
            <a:r>
              <a:rPr lang="en-US" sz="3600" dirty="0" smtClean="0">
                <a:latin typeface="Lucida Handwriting" pitchFamily="66" charset="0"/>
              </a:rPr>
              <a:t>SCIENCE AND NATURE</a:t>
            </a:r>
          </a:p>
          <a:p>
            <a:r>
              <a:rPr lang="en-US" sz="3600" dirty="0" smtClean="0">
                <a:latin typeface="Lucida Handwriting" pitchFamily="66" charset="0"/>
              </a:rPr>
              <a:t>SPORTS AND RECREATION</a:t>
            </a:r>
          </a:p>
          <a:p>
            <a:endParaRPr lang="en-US" sz="3600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Lucida Handwriting" pitchFamily="66" charset="0"/>
              </a:rPr>
              <a:t>ASK EARL</a:t>
            </a:r>
            <a:endParaRPr lang="en-US" sz="44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2880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600" dirty="0" smtClean="0">
                <a:latin typeface="Lucida Handwriting" pitchFamily="66" charset="0"/>
              </a:rPr>
              <a:t>ANIMAL JOKES</a:t>
            </a:r>
          </a:p>
          <a:p>
            <a:r>
              <a:rPr lang="en-US" sz="3600" dirty="0" smtClean="0">
                <a:latin typeface="Lucida Handwriting" pitchFamily="66" charset="0"/>
              </a:rPr>
              <a:t>FOOD JOKES</a:t>
            </a:r>
          </a:p>
          <a:p>
            <a:r>
              <a:rPr lang="en-US" sz="3600" dirty="0" smtClean="0">
                <a:latin typeface="Lucida Handwriting" pitchFamily="66" charset="0"/>
              </a:rPr>
              <a:t>HEALTH AND BODY JOKES</a:t>
            </a:r>
          </a:p>
          <a:p>
            <a:r>
              <a:rPr lang="en-US" sz="3600" dirty="0" smtClean="0">
                <a:latin typeface="Lucida Handwriting" pitchFamily="66" charset="0"/>
              </a:rPr>
              <a:t>HOLIDAY JOKES</a:t>
            </a:r>
          </a:p>
          <a:p>
            <a:r>
              <a:rPr lang="en-US" sz="3600" dirty="0" smtClean="0">
                <a:latin typeface="Lucida Handwriting" pitchFamily="66" charset="0"/>
              </a:rPr>
              <a:t>MUSIC JOKES</a:t>
            </a:r>
          </a:p>
          <a:p>
            <a:r>
              <a:rPr lang="en-US" sz="3600" dirty="0" smtClean="0">
                <a:latin typeface="Lucida Handwriting" pitchFamily="66" charset="0"/>
              </a:rPr>
              <a:t>PEOPLE JOKES</a:t>
            </a:r>
          </a:p>
          <a:p>
            <a:r>
              <a:rPr lang="en-US" sz="3600" dirty="0" smtClean="0">
                <a:latin typeface="Lucida Handwriting" pitchFamily="66" charset="0"/>
              </a:rPr>
              <a:t>SCHOOL JOKES</a:t>
            </a:r>
          </a:p>
          <a:p>
            <a:r>
              <a:rPr lang="en-US" sz="3600" dirty="0" smtClean="0">
                <a:latin typeface="Lucida Handwriting" pitchFamily="66" charset="0"/>
              </a:rPr>
              <a:t>SCIENCE AN NATURE JOKES</a:t>
            </a:r>
          </a:p>
          <a:p>
            <a:r>
              <a:rPr lang="en-US" sz="3600" dirty="0" smtClean="0">
                <a:latin typeface="Lucida Handwriting" pitchFamily="66" charset="0"/>
              </a:rPr>
              <a:t>SPORTS JOKES</a:t>
            </a:r>
          </a:p>
          <a:p>
            <a:r>
              <a:rPr lang="en-US" sz="3600" dirty="0" smtClean="0">
                <a:latin typeface="Lucida Handwriting" pitchFamily="66" charset="0"/>
              </a:rPr>
              <a:t>WEIRD AND WACKY JOKES</a:t>
            </a:r>
            <a:endParaRPr lang="en-US" sz="3600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Lucida Handwriting" pitchFamily="66" charset="0"/>
              </a:rPr>
              <a:t>JOKES</a:t>
            </a:r>
            <a:endParaRPr lang="en-US" sz="44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2880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600" dirty="0" smtClean="0">
              <a:latin typeface="Lucida Handwriting" pitchFamily="66" charset="0"/>
            </a:endParaRPr>
          </a:p>
          <a:p>
            <a:r>
              <a:rPr lang="en-US" sz="3600" dirty="0" smtClean="0">
                <a:latin typeface="Lucida Handwriting" pitchFamily="66" charset="0"/>
              </a:rPr>
              <a:t>SPORTS GAMES</a:t>
            </a:r>
          </a:p>
          <a:p>
            <a:r>
              <a:rPr lang="en-US" sz="3600" dirty="0" smtClean="0">
                <a:latin typeface="Lucida Handwriting" pitchFamily="66" charset="0"/>
              </a:rPr>
              <a:t>SPORTS JOKES</a:t>
            </a:r>
          </a:p>
          <a:p>
            <a:r>
              <a:rPr lang="en-US" sz="3600" dirty="0" smtClean="0">
                <a:latin typeface="Lucida Handwriting" pitchFamily="66" charset="0"/>
              </a:rPr>
              <a:t>SPORTS ANSWERS &amp; QUESTIONS</a:t>
            </a:r>
            <a:endParaRPr lang="en-US" sz="3600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Lucida Handwriting" pitchFamily="66" charset="0"/>
              </a:rPr>
              <a:t>SPORTS</a:t>
            </a:r>
            <a:endParaRPr lang="en-US" sz="44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Lucida Handwriting" pitchFamily="66" charset="0"/>
              </a:rPr>
              <a:t>FEATURED ECARDS</a:t>
            </a:r>
          </a:p>
          <a:p>
            <a:r>
              <a:rPr lang="en-US" sz="3600" dirty="0" smtClean="0">
                <a:latin typeface="Lucida Handwriting" pitchFamily="66" charset="0"/>
              </a:rPr>
              <a:t>BIRTHDAY ECARDS</a:t>
            </a:r>
          </a:p>
          <a:p>
            <a:r>
              <a:rPr lang="en-US" sz="3600" dirty="0" smtClean="0">
                <a:latin typeface="Lucida Handwriting" pitchFamily="66" charset="0"/>
              </a:rPr>
              <a:t>THANK YOU ECARDS</a:t>
            </a:r>
          </a:p>
          <a:p>
            <a:r>
              <a:rPr lang="en-US" sz="3600" dirty="0" smtClean="0">
                <a:latin typeface="Lucida Handwriting" pitchFamily="66" charset="0"/>
              </a:rPr>
              <a:t>ANIMAL ECARDS</a:t>
            </a:r>
          </a:p>
          <a:p>
            <a:r>
              <a:rPr lang="en-US" sz="3600" dirty="0" smtClean="0">
                <a:latin typeface="Lucida Handwriting" pitchFamily="66" charset="0"/>
              </a:rPr>
              <a:t>FRIENDSHIP AND LOVE ECARDS</a:t>
            </a:r>
            <a:endParaRPr lang="en-US" sz="3600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Lucida Handwriting" pitchFamily="66" charset="0"/>
              </a:rPr>
              <a:t>ECARDS</a:t>
            </a:r>
            <a:endParaRPr lang="en-US" sz="44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5260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3600" dirty="0" smtClean="0">
                <a:latin typeface="Lucida Handwriting" pitchFamily="66" charset="0"/>
              </a:rPr>
              <a:t>AQUARIUS</a:t>
            </a:r>
          </a:p>
          <a:p>
            <a:r>
              <a:rPr lang="en-US" sz="3600" dirty="0" smtClean="0">
                <a:latin typeface="Lucida Handwriting" pitchFamily="66" charset="0"/>
              </a:rPr>
              <a:t>PISCES</a:t>
            </a:r>
          </a:p>
          <a:p>
            <a:r>
              <a:rPr lang="en-US" sz="3600" dirty="0" smtClean="0">
                <a:latin typeface="Lucida Handwriting" pitchFamily="66" charset="0"/>
              </a:rPr>
              <a:t>ARIES</a:t>
            </a:r>
          </a:p>
          <a:p>
            <a:r>
              <a:rPr lang="en-US" sz="3600" dirty="0" smtClean="0">
                <a:latin typeface="Lucida Handwriting" pitchFamily="66" charset="0"/>
              </a:rPr>
              <a:t>TAURAS</a:t>
            </a:r>
          </a:p>
          <a:p>
            <a:r>
              <a:rPr lang="en-US" sz="3600" dirty="0" smtClean="0">
                <a:latin typeface="Lucida Handwriting" pitchFamily="66" charset="0"/>
              </a:rPr>
              <a:t>CANCER</a:t>
            </a:r>
          </a:p>
          <a:p>
            <a:r>
              <a:rPr lang="en-US" sz="3600" dirty="0" smtClean="0">
                <a:latin typeface="Lucida Handwriting" pitchFamily="66" charset="0"/>
              </a:rPr>
              <a:t>GEMINI</a:t>
            </a:r>
          </a:p>
          <a:p>
            <a:r>
              <a:rPr lang="en-US" sz="3600" dirty="0" smtClean="0">
                <a:latin typeface="Lucida Handwriting" pitchFamily="66" charset="0"/>
              </a:rPr>
              <a:t>LEO</a:t>
            </a:r>
          </a:p>
          <a:p>
            <a:r>
              <a:rPr lang="en-US" sz="3600" dirty="0" smtClean="0">
                <a:latin typeface="Lucida Handwriting" pitchFamily="66" charset="0"/>
              </a:rPr>
              <a:t>VIRGO</a:t>
            </a:r>
          </a:p>
          <a:p>
            <a:r>
              <a:rPr lang="en-US" sz="3600" dirty="0" smtClean="0">
                <a:latin typeface="Lucida Handwriting" pitchFamily="66" charset="0"/>
              </a:rPr>
              <a:t>LIBRA</a:t>
            </a:r>
          </a:p>
          <a:p>
            <a:r>
              <a:rPr lang="en-US" sz="3600" dirty="0" smtClean="0">
                <a:latin typeface="Lucida Handwriting" pitchFamily="66" charset="0"/>
              </a:rPr>
              <a:t>SCORPIO</a:t>
            </a:r>
          </a:p>
          <a:p>
            <a:r>
              <a:rPr lang="en-US" sz="3600" dirty="0" smtClean="0">
                <a:latin typeface="Lucida Handwriting" pitchFamily="66" charset="0"/>
              </a:rPr>
              <a:t>CAPRICORN</a:t>
            </a:r>
          </a:p>
          <a:p>
            <a:r>
              <a:rPr lang="en-US" sz="3600" dirty="0" smtClean="0">
                <a:latin typeface="Lucida Handwriting" pitchFamily="66" charset="0"/>
              </a:rPr>
              <a:t>SAGITTARIUS</a:t>
            </a:r>
            <a:endParaRPr lang="en-US" sz="3600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Lucida Handwriting" pitchFamily="66" charset="0"/>
              </a:rPr>
              <a:t>HOROSCOPE</a:t>
            </a:r>
            <a:endParaRPr lang="en-US" sz="44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6012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3360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Lucida Handwriting" pitchFamily="66" charset="0"/>
              </a:rPr>
              <a:t>ANIMALS</a:t>
            </a:r>
          </a:p>
          <a:p>
            <a:r>
              <a:rPr lang="en-US" sz="3600" dirty="0" smtClean="0">
                <a:latin typeface="Lucida Handwriting" pitchFamily="66" charset="0"/>
              </a:rPr>
              <a:t>ASK EARL</a:t>
            </a:r>
          </a:p>
          <a:p>
            <a:r>
              <a:rPr lang="en-US" sz="3600" dirty="0" smtClean="0">
                <a:latin typeface="Lucida Handwriting" pitchFamily="66" charset="0"/>
              </a:rPr>
              <a:t>SCIENCE</a:t>
            </a:r>
          </a:p>
          <a:p>
            <a:r>
              <a:rPr lang="en-US" sz="3600" dirty="0" smtClean="0">
                <a:latin typeface="Lucida Handwriting" pitchFamily="66" charset="0"/>
              </a:rPr>
              <a:t>REFERENCE</a:t>
            </a:r>
          </a:p>
          <a:p>
            <a:r>
              <a:rPr lang="en-US" sz="3600" dirty="0" smtClean="0">
                <a:latin typeface="Lucida Handwriting" pitchFamily="66" charset="0"/>
              </a:rPr>
              <a:t>WORLD FACTBOOK</a:t>
            </a:r>
          </a:p>
          <a:p>
            <a:endParaRPr lang="en-US" sz="3600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Lucida Handwriting" pitchFamily="66" charset="0"/>
              </a:rPr>
              <a:t>STUDY ZONE</a:t>
            </a:r>
            <a:endParaRPr lang="en-US" sz="44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52600" y="2286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Lucida Handwriting" pitchFamily="66" charset="0"/>
              </a:rPr>
              <a:t>PARENTS HOME</a:t>
            </a:r>
          </a:p>
          <a:p>
            <a:r>
              <a:rPr lang="en-US" sz="3600" dirty="0" smtClean="0">
                <a:latin typeface="Lucida Handwriting" pitchFamily="66" charset="0"/>
              </a:rPr>
              <a:t>ONLINE SAFETY</a:t>
            </a:r>
          </a:p>
          <a:p>
            <a:r>
              <a:rPr lang="en-US" sz="3600" dirty="0" smtClean="0">
                <a:latin typeface="Lucida Handwriting" pitchFamily="66" charset="0"/>
              </a:rPr>
              <a:t>ENTERTAINMENT</a:t>
            </a:r>
          </a:p>
          <a:p>
            <a:r>
              <a:rPr lang="en-US" sz="3600" dirty="0" smtClean="0">
                <a:latin typeface="Lucida Handwriting" pitchFamily="66" charset="0"/>
              </a:rPr>
              <a:t>FAQ</a:t>
            </a:r>
          </a:p>
          <a:p>
            <a:endParaRPr lang="en-US" sz="3600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Lucida Handwriting" pitchFamily="66" charset="0"/>
              </a:rPr>
              <a:t>PARENTS</a:t>
            </a:r>
            <a:endParaRPr lang="en-US" sz="44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Lucida Handwriting" pitchFamily="66" charset="0"/>
              </a:rPr>
              <a:t>GAMES</a:t>
            </a:r>
          </a:p>
          <a:p>
            <a:r>
              <a:rPr lang="en-US" dirty="0" smtClean="0">
                <a:latin typeface="Lucida Handwriting" pitchFamily="66" charset="0"/>
              </a:rPr>
              <a:t>MUSIC</a:t>
            </a:r>
          </a:p>
          <a:p>
            <a:r>
              <a:rPr lang="en-US" dirty="0" smtClean="0">
                <a:latin typeface="Lucida Handwriting" pitchFamily="66" charset="0"/>
              </a:rPr>
              <a:t>MOVIES</a:t>
            </a:r>
          </a:p>
          <a:p>
            <a:r>
              <a:rPr lang="en-US" dirty="0" smtClean="0">
                <a:latin typeface="Lucida Handwriting" pitchFamily="66" charset="0"/>
              </a:rPr>
              <a:t>ASK EARL</a:t>
            </a:r>
          </a:p>
          <a:p>
            <a:r>
              <a:rPr lang="en-US" dirty="0" smtClean="0">
                <a:latin typeface="Lucida Handwriting" pitchFamily="66" charset="0"/>
              </a:rPr>
              <a:t>JOKES</a:t>
            </a:r>
          </a:p>
          <a:p>
            <a:r>
              <a:rPr lang="en-US" dirty="0" smtClean="0">
                <a:latin typeface="Lucida Handwriting" pitchFamily="66" charset="0"/>
              </a:rPr>
              <a:t>SPORTS</a:t>
            </a:r>
          </a:p>
          <a:p>
            <a:r>
              <a:rPr lang="en-US" dirty="0" smtClean="0">
                <a:latin typeface="Lucida Handwriting" pitchFamily="66" charset="0"/>
              </a:rPr>
              <a:t>ECARDS</a:t>
            </a:r>
          </a:p>
          <a:p>
            <a:r>
              <a:rPr lang="en-US" dirty="0" smtClean="0">
                <a:latin typeface="Lucida Handwriting" pitchFamily="66" charset="0"/>
              </a:rPr>
              <a:t>HOROSCOPE</a:t>
            </a:r>
          </a:p>
          <a:p>
            <a:r>
              <a:rPr lang="en-US" dirty="0" smtClean="0">
                <a:latin typeface="Lucida Handwriting" pitchFamily="66" charset="0"/>
              </a:rPr>
              <a:t>STUDY ZONE</a:t>
            </a:r>
          </a:p>
          <a:p>
            <a:r>
              <a:rPr lang="en-US" dirty="0" smtClean="0">
                <a:latin typeface="Lucida Handwriting" pitchFamily="66" charset="0"/>
              </a:rPr>
              <a:t>PARENTS</a:t>
            </a:r>
            <a:endParaRPr lang="en-US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Lucida Handwriting" pitchFamily="66" charset="0"/>
              </a:rPr>
              <a:t>FEATURES</a:t>
            </a:r>
            <a:endParaRPr lang="en-US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25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Lucida Handwriting" pitchFamily="66" charset="0"/>
              </a:rPr>
              <a:t>ARCADE</a:t>
            </a:r>
          </a:p>
          <a:p>
            <a:r>
              <a:rPr lang="en-US" dirty="0" smtClean="0">
                <a:latin typeface="Lucida Handwriting" pitchFamily="66" charset="0"/>
              </a:rPr>
              <a:t>BOARD &amp; TILE</a:t>
            </a:r>
          </a:p>
          <a:p>
            <a:r>
              <a:rPr lang="en-US" dirty="0" smtClean="0">
                <a:latin typeface="Lucida Handwriting" pitchFamily="66" charset="0"/>
              </a:rPr>
              <a:t>CARD</a:t>
            </a:r>
          </a:p>
          <a:p>
            <a:r>
              <a:rPr lang="en-US" dirty="0" smtClean="0">
                <a:latin typeface="Lucida Handwriting" pitchFamily="66" charset="0"/>
              </a:rPr>
              <a:t>HOLIDAY</a:t>
            </a:r>
          </a:p>
          <a:p>
            <a:r>
              <a:rPr lang="en-US" dirty="0" smtClean="0">
                <a:latin typeface="Lucida Handwriting" pitchFamily="66" charset="0"/>
              </a:rPr>
              <a:t>MOVIE &amp; TV</a:t>
            </a:r>
          </a:p>
          <a:p>
            <a:r>
              <a:rPr lang="en-US" dirty="0" smtClean="0">
                <a:latin typeface="Lucida Handwriting" pitchFamily="66" charset="0"/>
              </a:rPr>
              <a:t>SPORTS</a:t>
            </a:r>
          </a:p>
          <a:p>
            <a:r>
              <a:rPr lang="en-US" dirty="0" smtClean="0">
                <a:latin typeface="Lucida Handwriting" pitchFamily="66" charset="0"/>
              </a:rPr>
              <a:t>WORD</a:t>
            </a:r>
          </a:p>
          <a:p>
            <a:r>
              <a:rPr lang="en-US" dirty="0" smtClean="0">
                <a:latin typeface="Lucida Handwriting" pitchFamily="66" charset="0"/>
              </a:rPr>
              <a:t>OTHERS</a:t>
            </a:r>
          </a:p>
          <a:p>
            <a:r>
              <a:rPr lang="en-US" dirty="0" smtClean="0">
                <a:latin typeface="Lucida Handwriting" pitchFamily="66" charset="0"/>
              </a:rPr>
              <a:t>GAMES ON THE WEB</a:t>
            </a:r>
          </a:p>
          <a:p>
            <a:endParaRPr lang="en-US" dirty="0" smtClean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Lucida Handwriting" pitchFamily="66" charset="0"/>
              </a:rPr>
              <a:t>GAMES</a:t>
            </a:r>
            <a:endParaRPr lang="en-US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71600" y="-228600"/>
            <a:ext cx="117348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200" dirty="0" smtClean="0">
              <a:latin typeface="Lucida Handwriting" pitchFamily="66" charset="0"/>
            </a:endParaRPr>
          </a:p>
          <a:p>
            <a:endParaRPr lang="en-US" sz="3200" dirty="0" smtClean="0">
              <a:latin typeface="Lucida Handwriting" pitchFamily="66" charset="0"/>
            </a:endParaRPr>
          </a:p>
          <a:p>
            <a:r>
              <a:rPr lang="en-US" sz="3200" dirty="0" smtClean="0">
                <a:latin typeface="Lucida Handwriting" pitchFamily="66" charset="0"/>
              </a:rPr>
              <a:t>MUSIC ARTISTS A-Z</a:t>
            </a:r>
          </a:p>
          <a:p>
            <a:r>
              <a:rPr lang="en-US" sz="3200" dirty="0" smtClean="0">
                <a:latin typeface="Lucida Handwriting" pitchFamily="66" charset="0"/>
              </a:rPr>
              <a:t>MUSIC VIDEOS A-Z</a:t>
            </a:r>
          </a:p>
          <a:p>
            <a:r>
              <a:rPr lang="en-US" sz="3200" dirty="0" smtClean="0">
                <a:latin typeface="Lucida Handwriting" pitchFamily="66" charset="0"/>
              </a:rPr>
              <a:t>MUSIC ON THE WEB</a:t>
            </a:r>
            <a:endParaRPr lang="en-US" sz="3200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Lucida Handwriting" pitchFamily="66" charset="0"/>
              </a:rPr>
              <a:t>MUSIC</a:t>
            </a:r>
            <a:endParaRPr lang="en-US" sz="44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394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MOVIES A-Z</a:t>
            </a:r>
          </a:p>
          <a:p>
            <a:r>
              <a:rPr lang="en-US" sz="4000" dirty="0" smtClean="0">
                <a:latin typeface="Lucida Handwriting" pitchFamily="66" charset="0"/>
              </a:rPr>
              <a:t>NOW SHOWING</a:t>
            </a:r>
          </a:p>
          <a:p>
            <a:r>
              <a:rPr lang="en-US" sz="4000" dirty="0" smtClean="0">
                <a:latin typeface="Lucida Handwriting" pitchFamily="66" charset="0"/>
              </a:rPr>
              <a:t>COMING SOON</a:t>
            </a:r>
          </a:p>
          <a:p>
            <a:r>
              <a:rPr lang="en-US" sz="4000" dirty="0" smtClean="0">
                <a:latin typeface="Lucida Handwriting" pitchFamily="66" charset="0"/>
              </a:rPr>
              <a:t>DVDs</a:t>
            </a:r>
          </a:p>
          <a:p>
            <a:r>
              <a:rPr lang="en-US" sz="4000" dirty="0" smtClean="0">
                <a:latin typeface="Lucida Handwriting" pitchFamily="66" charset="0"/>
              </a:rPr>
              <a:t>MOVIES ON THE WEB</a:t>
            </a:r>
            <a:endParaRPr lang="en-US" sz="4000" dirty="0">
              <a:latin typeface="Lucida Handwriting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Lucida Handwriting" pitchFamily="66" charset="0"/>
              </a:rPr>
              <a:t>MOVIES</a:t>
            </a:r>
            <a:endParaRPr lang="en-US" sz="44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</TotalTime>
  <Words>155</Words>
  <Application>Microsoft Office PowerPoint</Application>
  <PresentationFormat>On-screen Show (4:3)</PresentationFormat>
  <Paragraphs>88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Concourse</vt:lpstr>
      <vt:lpstr>BETSY AMARO</vt:lpstr>
      <vt:lpstr>Slide 2</vt:lpstr>
      <vt:lpstr>FEATURES</vt:lpstr>
      <vt:lpstr>Slide 4</vt:lpstr>
      <vt:lpstr>GAMES</vt:lpstr>
      <vt:lpstr>Slide 6</vt:lpstr>
      <vt:lpstr>MUSIC</vt:lpstr>
      <vt:lpstr>Slide 8</vt:lpstr>
      <vt:lpstr>MOVIES</vt:lpstr>
      <vt:lpstr>Slide 10</vt:lpstr>
      <vt:lpstr>ASK EARL</vt:lpstr>
      <vt:lpstr>Slide 12</vt:lpstr>
      <vt:lpstr>JOKES</vt:lpstr>
      <vt:lpstr>Slide 14</vt:lpstr>
      <vt:lpstr>SPORTS</vt:lpstr>
      <vt:lpstr>Slide 16</vt:lpstr>
      <vt:lpstr>ECARDS</vt:lpstr>
      <vt:lpstr>Slide 18</vt:lpstr>
      <vt:lpstr>HOROSCOPE</vt:lpstr>
      <vt:lpstr>Slide 20</vt:lpstr>
      <vt:lpstr>STUDY ZONE</vt:lpstr>
      <vt:lpstr>Slide 22</vt:lpstr>
      <vt:lpstr>PARENTS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BETSY AMARO</dc:title>
  <dc:creator>Betsy</dc:creator>
  <cp:lastModifiedBy>Betsy</cp:lastModifiedBy>
  <cp:revision>5</cp:revision>
  <dcterms:created xsi:type="dcterms:W3CDTF">2010-11-10T01:33:00Z</dcterms:created>
  <dcterms:modified xsi:type="dcterms:W3CDTF">2010-11-12T21:00:24Z</dcterms:modified>
</cp:coreProperties>
</file>